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6" r:id="rId2"/>
    <p:sldId id="259" r:id="rId3"/>
    <p:sldId id="258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810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9772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0416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5726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0703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86120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8783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2770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936270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Kuvateksti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1282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uvateksti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i-FI"/>
              <a:t>Lisää kuva napsauttamalla kuvaketta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8684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i-FI"/>
              <a:t>Muokkaa ots. perustyyl. napsautt.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E5DBA-D414-4DD7-9ED3-606EE3C5B87C}" type="datetimeFigureOut">
              <a:rPr lang="fi-FI" smtClean="0"/>
              <a:t>4.3.2020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3EDDB47B-5814-4404-BA41-75527F888751}" type="slidenum">
              <a:rPr lang="fi-FI" smtClean="0"/>
              <a:t>‹#›</a:t>
            </a:fld>
            <a:endParaRPr lang="fi-FI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60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6FBC6B9-16DC-4541-8255-C04D88BB9C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/>
              <a:t>”Seikkailupeli”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D5400598-27FE-4295-AF1C-532F2A8780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i-FI" dirty="0"/>
              <a:t>Tehnyt Leimu ja Roni</a:t>
            </a:r>
          </a:p>
        </p:txBody>
      </p:sp>
    </p:spTree>
    <p:extLst>
      <p:ext uri="{BB962C8B-B14F-4D97-AF65-F5344CB8AC3E}">
        <p14:creationId xmlns:p14="http://schemas.microsoft.com/office/powerpoint/2010/main" val="2757051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uva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6931" y="154616"/>
            <a:ext cx="5237580" cy="4022951"/>
          </a:xfrm>
          <a:prstGeom prst="rect">
            <a:avLst/>
          </a:prstGeom>
        </p:spPr>
      </p:pic>
      <p:sp>
        <p:nvSpPr>
          <p:cNvPr id="7" name="Nuoli: Ylös 6">
            <a:extLst>
              <a:ext uri="{FF2B5EF4-FFF2-40B4-BE49-F238E27FC236}">
                <a16:creationId xmlns:a16="http://schemas.microsoft.com/office/drawing/2014/main" id="{5F48F83F-3C34-4371-8782-D1E64954641D}"/>
              </a:ext>
            </a:extLst>
          </p:cNvPr>
          <p:cNvSpPr/>
          <p:nvPr/>
        </p:nvSpPr>
        <p:spPr>
          <a:xfrm rot="2484636">
            <a:off x="1532766" y="4277118"/>
            <a:ext cx="402671" cy="6795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8" name="Tekstiruutu 7">
            <a:extLst>
              <a:ext uri="{FF2B5EF4-FFF2-40B4-BE49-F238E27FC236}">
                <a16:creationId xmlns:a16="http://schemas.microsoft.com/office/drawing/2014/main" id="{38C1604E-040D-4780-9F34-EEF1299A097F}"/>
              </a:ext>
            </a:extLst>
          </p:cNvPr>
          <p:cNvSpPr txBox="1"/>
          <p:nvPr/>
        </p:nvSpPr>
        <p:spPr>
          <a:xfrm>
            <a:off x="322976" y="5053090"/>
            <a:ext cx="17868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”Seuraava” edistää tekstiä eteenpäin</a:t>
            </a:r>
          </a:p>
        </p:txBody>
      </p:sp>
      <p:sp>
        <p:nvSpPr>
          <p:cNvPr id="9" name="Nuoli: Ylös 8">
            <a:extLst>
              <a:ext uri="{FF2B5EF4-FFF2-40B4-BE49-F238E27FC236}">
                <a16:creationId xmlns:a16="http://schemas.microsoft.com/office/drawing/2014/main" id="{EA62CD93-30FD-42A5-BF56-F7772DDC537C}"/>
              </a:ext>
            </a:extLst>
          </p:cNvPr>
          <p:cNvSpPr/>
          <p:nvPr/>
        </p:nvSpPr>
        <p:spPr>
          <a:xfrm rot="20256835">
            <a:off x="2506873" y="4328193"/>
            <a:ext cx="402671" cy="6795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0" name="Tekstiruutu 9">
            <a:extLst>
              <a:ext uri="{FF2B5EF4-FFF2-40B4-BE49-F238E27FC236}">
                <a16:creationId xmlns:a16="http://schemas.microsoft.com/office/drawing/2014/main" id="{72EDD639-1820-480C-B344-2040FBE762EB}"/>
              </a:ext>
            </a:extLst>
          </p:cNvPr>
          <p:cNvSpPr txBox="1"/>
          <p:nvPr/>
        </p:nvSpPr>
        <p:spPr>
          <a:xfrm>
            <a:off x="2710968" y="5152020"/>
            <a:ext cx="12289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”Tiedot” avaa info ikkunan</a:t>
            </a:r>
          </a:p>
        </p:txBody>
      </p:sp>
      <p:sp>
        <p:nvSpPr>
          <p:cNvPr id="11" name="Suorakulmio: Pyöristetyt kulmat 10">
            <a:extLst>
              <a:ext uri="{FF2B5EF4-FFF2-40B4-BE49-F238E27FC236}">
                <a16:creationId xmlns:a16="http://schemas.microsoft.com/office/drawing/2014/main" id="{3CF5A850-7465-4E2C-BA0A-61F92E00EF12}"/>
              </a:ext>
            </a:extLst>
          </p:cNvPr>
          <p:cNvSpPr/>
          <p:nvPr/>
        </p:nvSpPr>
        <p:spPr>
          <a:xfrm>
            <a:off x="8976219" y="3947326"/>
            <a:ext cx="1359018" cy="230241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2" name="Nuoli: Ylös 11">
            <a:extLst>
              <a:ext uri="{FF2B5EF4-FFF2-40B4-BE49-F238E27FC236}">
                <a16:creationId xmlns:a16="http://schemas.microsoft.com/office/drawing/2014/main" id="{151A3FAD-91F8-4268-A425-262C18AD9AE0}"/>
              </a:ext>
            </a:extLst>
          </p:cNvPr>
          <p:cNvSpPr/>
          <p:nvPr/>
        </p:nvSpPr>
        <p:spPr>
          <a:xfrm>
            <a:off x="9454393" y="4277118"/>
            <a:ext cx="402671" cy="679508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4" name="Tekstiruutu 13">
            <a:extLst>
              <a:ext uri="{FF2B5EF4-FFF2-40B4-BE49-F238E27FC236}">
                <a16:creationId xmlns:a16="http://schemas.microsoft.com/office/drawing/2014/main" id="{EE41EBB1-591B-411E-A192-9559E47C56D8}"/>
              </a:ext>
            </a:extLst>
          </p:cNvPr>
          <p:cNvSpPr txBox="1"/>
          <p:nvPr/>
        </p:nvSpPr>
        <p:spPr>
          <a:xfrm>
            <a:off x="8103765" y="5053090"/>
            <a:ext cx="28942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”Valinta” valitsee numeron mukaisesti kyseisen vaihtoehdon</a:t>
            </a:r>
          </a:p>
        </p:txBody>
      </p:sp>
      <p:pic>
        <p:nvPicPr>
          <p:cNvPr id="2" name="Kuva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784" y="103930"/>
            <a:ext cx="5446795" cy="4173188"/>
          </a:xfrm>
          <a:prstGeom prst="rect">
            <a:avLst/>
          </a:prstGeom>
        </p:spPr>
      </p:pic>
      <p:pic>
        <p:nvPicPr>
          <p:cNvPr id="13" name="Kuva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1424" y="4911203"/>
            <a:ext cx="4372341" cy="140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01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CDCBD37-F09C-4FE6-867E-8F5B25A68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/>
              <a:t>Roni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409242F1-AA99-47E0-A6CA-F6A3B2D4C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i-FI" dirty="0"/>
              <a:t>Kirjoitin tarinan ja etsin kuvat </a:t>
            </a:r>
            <a:r>
              <a:rPr lang="fi-FI" dirty="0" err="1"/>
              <a:t>pixabaysta</a:t>
            </a:r>
            <a:endParaRPr lang="fi-FI" dirty="0"/>
          </a:p>
          <a:p>
            <a:r>
              <a:rPr lang="fi-FI" dirty="0"/>
              <a:t>Tarina on fantasia teemainen jossa on valintoja</a:t>
            </a:r>
          </a:p>
          <a:p>
            <a:r>
              <a:rPr lang="fi-FI" dirty="0"/>
              <a:t> kuvat muokattu oikeaan </a:t>
            </a:r>
            <a:r>
              <a:rPr lang="fi-FI" dirty="0" err="1"/>
              <a:t>aspect</a:t>
            </a:r>
            <a:r>
              <a:rPr lang="fi-FI" dirty="0"/>
              <a:t> </a:t>
            </a:r>
            <a:r>
              <a:rPr lang="fi-FI" dirty="0" err="1"/>
              <a:t>ratioon</a:t>
            </a:r>
            <a:r>
              <a:rPr lang="fi-FI" dirty="0"/>
              <a:t> käyttäen </a:t>
            </a:r>
            <a:r>
              <a:rPr lang="fi-FI" dirty="0" err="1"/>
              <a:t>gimpiä</a:t>
            </a:r>
            <a:r>
              <a:rPr lang="fi-FI" dirty="0"/>
              <a:t>. </a:t>
            </a:r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352881EA-78EE-40C4-8257-70D298D1E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1925" y="1853754"/>
            <a:ext cx="2829890" cy="4274191"/>
          </a:xfrm>
          <a:prstGeom prst="rect">
            <a:avLst/>
          </a:prstGeom>
        </p:spPr>
      </p:pic>
      <p:pic>
        <p:nvPicPr>
          <p:cNvPr id="7" name="Kuva 6">
            <a:extLst>
              <a:ext uri="{FF2B5EF4-FFF2-40B4-BE49-F238E27FC236}">
                <a16:creationId xmlns:a16="http://schemas.microsoft.com/office/drawing/2014/main" id="{063E6DC3-05F5-4171-8672-2574D5CF06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9" y="3429000"/>
            <a:ext cx="6133369" cy="625854"/>
          </a:xfrm>
          <a:prstGeom prst="rect">
            <a:avLst/>
          </a:prstGeom>
        </p:spPr>
      </p:pic>
      <p:pic>
        <p:nvPicPr>
          <p:cNvPr id="6" name="Kuva 5">
            <a:extLst>
              <a:ext uri="{FF2B5EF4-FFF2-40B4-BE49-F238E27FC236}">
                <a16:creationId xmlns:a16="http://schemas.microsoft.com/office/drawing/2014/main" id="{7D7C6D60-985E-4B5D-A1A8-8EE9BA6A1D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46" y="4159761"/>
            <a:ext cx="1396000" cy="1155705"/>
          </a:xfrm>
          <a:prstGeom prst="rect">
            <a:avLst/>
          </a:prstGeom>
        </p:spPr>
      </p:pic>
      <p:pic>
        <p:nvPicPr>
          <p:cNvPr id="8" name="Kuva 7">
            <a:extLst>
              <a:ext uri="{FF2B5EF4-FFF2-40B4-BE49-F238E27FC236}">
                <a16:creationId xmlns:a16="http://schemas.microsoft.com/office/drawing/2014/main" id="{EB32BA3F-839C-45BF-8D13-C3F91731F0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51579" y="4216832"/>
            <a:ext cx="1036530" cy="1145199"/>
          </a:xfrm>
          <a:prstGeom prst="rect">
            <a:avLst/>
          </a:prstGeom>
        </p:spPr>
      </p:pic>
      <p:sp>
        <p:nvSpPr>
          <p:cNvPr id="9" name="Tekstiruutu 8">
            <a:extLst>
              <a:ext uri="{FF2B5EF4-FFF2-40B4-BE49-F238E27FC236}">
                <a16:creationId xmlns:a16="http://schemas.microsoft.com/office/drawing/2014/main" id="{ADA3DDDA-C91E-4EB9-8831-A1672BB4FD62}"/>
              </a:ext>
            </a:extLst>
          </p:cNvPr>
          <p:cNvSpPr txBox="1"/>
          <p:nvPr/>
        </p:nvSpPr>
        <p:spPr>
          <a:xfrm>
            <a:off x="176881" y="5427813"/>
            <a:ext cx="2311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Tiedostotyyppi jpg </a:t>
            </a:r>
            <a:r>
              <a:rPr lang="fi-FI" dirty="0" err="1"/>
              <a:t>si</a:t>
            </a:r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1961769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uva 5">
            <a:extLst>
              <a:ext uri="{FF2B5EF4-FFF2-40B4-BE49-F238E27FC236}">
                <a16:creationId xmlns:a16="http://schemas.microsoft.com/office/drawing/2014/main" id="{06ACE76E-2A5C-4359-9CBA-900C2EF6D0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" t="3672" r="62643" b="12971"/>
          <a:stretch/>
        </p:blipFill>
        <p:spPr>
          <a:xfrm>
            <a:off x="235031" y="-14536"/>
            <a:ext cx="3797301" cy="4902200"/>
          </a:xfrm>
          <a:prstGeom prst="rect">
            <a:avLst/>
          </a:prstGeom>
        </p:spPr>
      </p:pic>
      <p:pic>
        <p:nvPicPr>
          <p:cNvPr id="10" name="Kuva 9">
            <a:extLst>
              <a:ext uri="{FF2B5EF4-FFF2-40B4-BE49-F238E27FC236}">
                <a16:creationId xmlns:a16="http://schemas.microsoft.com/office/drawing/2014/main" id="{7996E834-ADCF-429E-B8B6-5D5A5FC33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9787" y="459426"/>
            <a:ext cx="2462213" cy="3516561"/>
          </a:xfrm>
          <a:prstGeom prst="rect">
            <a:avLst/>
          </a:prstGeom>
        </p:spPr>
      </p:pic>
      <p:pic>
        <p:nvPicPr>
          <p:cNvPr id="11" name="Kuva 10">
            <a:extLst>
              <a:ext uri="{FF2B5EF4-FFF2-40B4-BE49-F238E27FC236}">
                <a16:creationId xmlns:a16="http://schemas.microsoft.com/office/drawing/2014/main" id="{D715FCB0-5925-42E0-A64A-F93F0CB75E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1477" y="459426"/>
            <a:ext cx="2300029" cy="3412003"/>
          </a:xfrm>
          <a:prstGeom prst="rect">
            <a:avLst/>
          </a:prstGeom>
        </p:spPr>
      </p:pic>
      <p:sp>
        <p:nvSpPr>
          <p:cNvPr id="12" name="Tekstiruutu 11">
            <a:extLst>
              <a:ext uri="{FF2B5EF4-FFF2-40B4-BE49-F238E27FC236}">
                <a16:creationId xmlns:a16="http://schemas.microsoft.com/office/drawing/2014/main" id="{F3013A58-353F-4B69-B5BE-2128A86988BA}"/>
              </a:ext>
            </a:extLst>
          </p:cNvPr>
          <p:cNvSpPr txBox="1"/>
          <p:nvPr/>
        </p:nvSpPr>
        <p:spPr>
          <a:xfrm>
            <a:off x="235031" y="5156200"/>
            <a:ext cx="3797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Kankaan koko</a:t>
            </a:r>
          </a:p>
        </p:txBody>
      </p:sp>
      <p:sp>
        <p:nvSpPr>
          <p:cNvPr id="13" name="Tekstiruutu 12">
            <a:extLst>
              <a:ext uri="{FF2B5EF4-FFF2-40B4-BE49-F238E27FC236}">
                <a16:creationId xmlns:a16="http://schemas.microsoft.com/office/drawing/2014/main" id="{FEDBBA14-95B2-4490-A84F-0DDF6DC8E5B3}"/>
              </a:ext>
            </a:extLst>
          </p:cNvPr>
          <p:cNvSpPr txBox="1"/>
          <p:nvPr/>
        </p:nvSpPr>
        <p:spPr>
          <a:xfrm>
            <a:off x="6654800" y="4356100"/>
            <a:ext cx="5302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Leveys ja korkeus haluamaan kokoon ja </a:t>
            </a:r>
            <a:r>
              <a:rPr lang="fi-FI" dirty="0" err="1"/>
              <a:t>resize</a:t>
            </a:r>
            <a:endParaRPr lang="fi-FI" dirty="0"/>
          </a:p>
        </p:txBody>
      </p:sp>
      <p:sp>
        <p:nvSpPr>
          <p:cNvPr id="14" name="Suorakulmio 13">
            <a:extLst>
              <a:ext uri="{FF2B5EF4-FFF2-40B4-BE49-F238E27FC236}">
                <a16:creationId xmlns:a16="http://schemas.microsoft.com/office/drawing/2014/main" id="{5E753AA5-51E5-49C0-96BE-B14420A24630}"/>
              </a:ext>
            </a:extLst>
          </p:cNvPr>
          <p:cNvSpPr/>
          <p:nvPr/>
        </p:nvSpPr>
        <p:spPr>
          <a:xfrm>
            <a:off x="7565692" y="939800"/>
            <a:ext cx="651208" cy="381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sp>
        <p:nvSpPr>
          <p:cNvPr id="15" name="Suorakulmio 14">
            <a:extLst>
              <a:ext uri="{FF2B5EF4-FFF2-40B4-BE49-F238E27FC236}">
                <a16:creationId xmlns:a16="http://schemas.microsoft.com/office/drawing/2014/main" id="{E7092022-60A6-4729-BD19-6CD51F948D08}"/>
              </a:ext>
            </a:extLst>
          </p:cNvPr>
          <p:cNvSpPr/>
          <p:nvPr/>
        </p:nvSpPr>
        <p:spPr>
          <a:xfrm>
            <a:off x="10943596" y="3746500"/>
            <a:ext cx="584199" cy="1651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94374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uva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059" y="355765"/>
            <a:ext cx="3281920" cy="2195338"/>
          </a:xfrm>
          <a:prstGeom prst="rect">
            <a:avLst/>
          </a:prstGeom>
        </p:spPr>
      </p:pic>
      <p:pic>
        <p:nvPicPr>
          <p:cNvPr id="3" name="Kuva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061" y="2985736"/>
            <a:ext cx="4472939" cy="740999"/>
          </a:xfrm>
          <a:prstGeom prst="rect">
            <a:avLst/>
          </a:prstGeom>
        </p:spPr>
      </p:pic>
      <p:pic>
        <p:nvPicPr>
          <p:cNvPr id="4" name="Kuva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061" y="5555588"/>
            <a:ext cx="5225586" cy="621933"/>
          </a:xfrm>
          <a:prstGeom prst="rect">
            <a:avLst/>
          </a:prstGeom>
        </p:spPr>
      </p:pic>
      <p:pic>
        <p:nvPicPr>
          <p:cNvPr id="5" name="Kuva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061" y="4096067"/>
            <a:ext cx="4472939" cy="934262"/>
          </a:xfrm>
          <a:prstGeom prst="rect">
            <a:avLst/>
          </a:prstGeom>
        </p:spPr>
      </p:pic>
      <p:pic>
        <p:nvPicPr>
          <p:cNvPr id="6" name="Kuva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0716" y="1054034"/>
            <a:ext cx="3501422" cy="4053697"/>
          </a:xfrm>
          <a:prstGeom prst="rect">
            <a:avLst/>
          </a:prstGeom>
        </p:spPr>
      </p:pic>
      <p:pic>
        <p:nvPicPr>
          <p:cNvPr id="7" name="Kuva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32524" y="1054034"/>
            <a:ext cx="3379668" cy="4043795"/>
          </a:xfrm>
          <a:prstGeom prst="rect">
            <a:avLst/>
          </a:prstGeom>
        </p:spPr>
      </p:pic>
      <p:sp>
        <p:nvSpPr>
          <p:cNvPr id="9" name="Tekstiruutu 8"/>
          <p:cNvSpPr txBox="1"/>
          <p:nvPr/>
        </p:nvSpPr>
        <p:spPr>
          <a:xfrm>
            <a:off x="161059" y="5186256"/>
            <a:ext cx="2789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Kuvan ja tekstin asettelu</a:t>
            </a:r>
            <a:endParaRPr lang="en-US" dirty="0"/>
          </a:p>
        </p:txBody>
      </p:sp>
      <p:sp>
        <p:nvSpPr>
          <p:cNvPr id="10" name="Tekstiruutu 9"/>
          <p:cNvSpPr txBox="1"/>
          <p:nvPr/>
        </p:nvSpPr>
        <p:spPr>
          <a:xfrm>
            <a:off x="161059" y="3726735"/>
            <a:ext cx="39204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Pääohjelman nappien luonti ja asettelu</a:t>
            </a:r>
            <a:endParaRPr lang="en-US" dirty="0"/>
          </a:p>
        </p:txBody>
      </p:sp>
      <p:sp>
        <p:nvSpPr>
          <p:cNvPr id="11" name="Tekstiruutu 10"/>
          <p:cNvSpPr txBox="1"/>
          <p:nvPr/>
        </p:nvSpPr>
        <p:spPr>
          <a:xfrm>
            <a:off x="161059" y="2636546"/>
            <a:ext cx="3812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Kuvien tuonti</a:t>
            </a:r>
            <a:endParaRPr lang="en-US" dirty="0"/>
          </a:p>
        </p:txBody>
      </p:sp>
      <p:sp>
        <p:nvSpPr>
          <p:cNvPr id="12" name="Tekstiruutu 11"/>
          <p:cNvSpPr txBox="1"/>
          <p:nvPr/>
        </p:nvSpPr>
        <p:spPr>
          <a:xfrm>
            <a:off x="161059" y="30688"/>
            <a:ext cx="4261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Tekstien asettaminen muuttujiin</a:t>
            </a:r>
            <a:endParaRPr lang="en-US" dirty="0"/>
          </a:p>
        </p:txBody>
      </p:sp>
      <p:sp>
        <p:nvSpPr>
          <p:cNvPr id="13" name="Tekstiruutu 12"/>
          <p:cNvSpPr txBox="1"/>
          <p:nvPr/>
        </p:nvSpPr>
        <p:spPr>
          <a:xfrm>
            <a:off x="4746568" y="30688"/>
            <a:ext cx="37815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Pääfunktio käy sarjan sääntöjä läpi joiden perusteella päättää seuraavan tekstin</a:t>
            </a:r>
            <a:endParaRPr lang="en-US" dirty="0"/>
          </a:p>
        </p:txBody>
      </p:sp>
      <p:sp>
        <p:nvSpPr>
          <p:cNvPr id="14" name="Tekstiruutu 13"/>
          <p:cNvSpPr txBox="1"/>
          <p:nvPr/>
        </p:nvSpPr>
        <p:spPr>
          <a:xfrm>
            <a:off x="8410716" y="30688"/>
            <a:ext cx="3351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Valinta nappien funktio joka vaihtaa muuttujan arvon Pääfunktiolle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6293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uva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286" y="510648"/>
            <a:ext cx="6587955" cy="3559486"/>
          </a:xfrm>
          <a:prstGeom prst="rect">
            <a:avLst/>
          </a:prstGeom>
        </p:spPr>
      </p:pic>
      <p:sp>
        <p:nvSpPr>
          <p:cNvPr id="3" name="Tekstiruutu 2"/>
          <p:cNvSpPr txBox="1"/>
          <p:nvPr/>
        </p:nvSpPr>
        <p:spPr>
          <a:xfrm>
            <a:off x="481286" y="141316"/>
            <a:ext cx="670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Info ikkunan funktio jossa luodaan ikkuna, napit ja teksti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7485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tsikko 2"/>
          <p:cNvSpPr>
            <a:spLocks noGrp="1"/>
          </p:cNvSpPr>
          <p:nvPr>
            <p:ph type="title"/>
          </p:nvPr>
        </p:nvSpPr>
        <p:spPr>
          <a:xfrm>
            <a:off x="1429790" y="1215352"/>
            <a:ext cx="9603275" cy="1049235"/>
          </a:xfrm>
        </p:spPr>
        <p:txBody>
          <a:bodyPr/>
          <a:lstStyle/>
          <a:p>
            <a:r>
              <a:rPr lang="fi-FI" dirty="0" smtClean="0"/>
              <a:t>Toiminta</a:t>
            </a:r>
            <a:endParaRPr lang="en-US" dirty="0"/>
          </a:p>
        </p:txBody>
      </p:sp>
      <p:sp>
        <p:nvSpPr>
          <p:cNvPr id="4" name="Tekstiruutu 3"/>
          <p:cNvSpPr txBox="1"/>
          <p:nvPr/>
        </p:nvSpPr>
        <p:spPr>
          <a:xfrm>
            <a:off x="2937917" y="2637462"/>
            <a:ext cx="22642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Seuraava </a:t>
            </a:r>
            <a:endParaRPr lang="en-US" dirty="0"/>
          </a:p>
        </p:txBody>
      </p:sp>
      <p:sp>
        <p:nvSpPr>
          <p:cNvPr id="5" name="Tekstiruutu 4"/>
          <p:cNvSpPr txBox="1"/>
          <p:nvPr/>
        </p:nvSpPr>
        <p:spPr>
          <a:xfrm>
            <a:off x="4143324" y="3107440"/>
            <a:ext cx="980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smtClean="0"/>
              <a:t>Valinta 1</a:t>
            </a:r>
            <a:endParaRPr lang="en-US" dirty="0"/>
          </a:p>
        </p:txBody>
      </p:sp>
      <p:sp>
        <p:nvSpPr>
          <p:cNvPr id="7" name="Tekstiruutu 6"/>
          <p:cNvSpPr txBox="1"/>
          <p:nvPr/>
        </p:nvSpPr>
        <p:spPr>
          <a:xfrm>
            <a:off x="4143323" y="4379271"/>
            <a:ext cx="980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smtClean="0"/>
              <a:t>Valinta 3</a:t>
            </a:r>
            <a:endParaRPr lang="en-US" dirty="0"/>
          </a:p>
        </p:txBody>
      </p:sp>
      <p:sp>
        <p:nvSpPr>
          <p:cNvPr id="8" name="Tekstiruutu 7"/>
          <p:cNvSpPr txBox="1"/>
          <p:nvPr/>
        </p:nvSpPr>
        <p:spPr>
          <a:xfrm>
            <a:off x="4143323" y="3735642"/>
            <a:ext cx="9803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i-FI" dirty="0" smtClean="0"/>
              <a:t>Valinta 2</a:t>
            </a:r>
            <a:endParaRPr lang="en-US" dirty="0"/>
          </a:p>
        </p:txBody>
      </p:sp>
      <p:sp>
        <p:nvSpPr>
          <p:cNvPr id="9" name="Tekstiruutu 8"/>
          <p:cNvSpPr txBox="1"/>
          <p:nvPr/>
        </p:nvSpPr>
        <p:spPr>
          <a:xfrm>
            <a:off x="7115694" y="2537729"/>
            <a:ext cx="1612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/>
              <a:t>U</a:t>
            </a:r>
            <a:r>
              <a:rPr lang="fi-FI" dirty="0" smtClean="0"/>
              <a:t>pdate</a:t>
            </a:r>
            <a:endParaRPr lang="en-US" dirty="0"/>
          </a:p>
        </p:txBody>
      </p:sp>
      <p:sp>
        <p:nvSpPr>
          <p:cNvPr id="11" name="Tekstiruutu 10"/>
          <p:cNvSpPr txBox="1"/>
          <p:nvPr/>
        </p:nvSpPr>
        <p:spPr>
          <a:xfrm>
            <a:off x="8562109" y="2577519"/>
            <a:ext cx="21197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Teksti päivittyy</a:t>
            </a:r>
            <a:endParaRPr lang="en-US" dirty="0"/>
          </a:p>
        </p:txBody>
      </p:sp>
      <p:cxnSp>
        <p:nvCxnSpPr>
          <p:cNvPr id="17" name="Suora nuoliyhdysviiva 16"/>
          <p:cNvCxnSpPr>
            <a:endCxn id="9" idx="1"/>
          </p:cNvCxnSpPr>
          <p:nvPr/>
        </p:nvCxnSpPr>
        <p:spPr>
          <a:xfrm flipV="1">
            <a:off x="3948762" y="2722395"/>
            <a:ext cx="3166932" cy="1107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uora nuoliyhdysviiva 22"/>
          <p:cNvCxnSpPr>
            <a:stCxn id="5" idx="1"/>
          </p:cNvCxnSpPr>
          <p:nvPr/>
        </p:nvCxnSpPr>
        <p:spPr>
          <a:xfrm flipH="1" flipV="1">
            <a:off x="3754201" y="3052821"/>
            <a:ext cx="389123" cy="2392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uora nuoliyhdysviiva 28"/>
          <p:cNvCxnSpPr>
            <a:stCxn id="8" idx="1"/>
          </p:cNvCxnSpPr>
          <p:nvPr/>
        </p:nvCxnSpPr>
        <p:spPr>
          <a:xfrm flipH="1" flipV="1">
            <a:off x="3602997" y="3052821"/>
            <a:ext cx="540326" cy="8674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uora nuoliyhdysviiva 30"/>
          <p:cNvCxnSpPr>
            <a:stCxn id="7" idx="1"/>
          </p:cNvCxnSpPr>
          <p:nvPr/>
        </p:nvCxnSpPr>
        <p:spPr>
          <a:xfrm flipH="1" flipV="1">
            <a:off x="3461681" y="3052821"/>
            <a:ext cx="681642" cy="15111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uora nuoliyhdysviiva 32"/>
          <p:cNvCxnSpPr/>
          <p:nvPr/>
        </p:nvCxnSpPr>
        <p:spPr>
          <a:xfrm>
            <a:off x="8038407" y="2723279"/>
            <a:ext cx="523702" cy="33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kstiruutu 35"/>
          <p:cNvSpPr txBox="1"/>
          <p:nvPr/>
        </p:nvSpPr>
        <p:spPr>
          <a:xfrm>
            <a:off x="5663982" y="3735642"/>
            <a:ext cx="1005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Jos..</a:t>
            </a:r>
            <a:endParaRPr lang="en-US" dirty="0"/>
          </a:p>
        </p:txBody>
      </p:sp>
      <p:cxnSp>
        <p:nvCxnSpPr>
          <p:cNvPr id="38" name="Suora nuoliyhdysviiva 37"/>
          <p:cNvCxnSpPr>
            <a:stCxn id="5" idx="3"/>
            <a:endCxn id="36" idx="1"/>
          </p:cNvCxnSpPr>
          <p:nvPr/>
        </p:nvCxnSpPr>
        <p:spPr>
          <a:xfrm>
            <a:off x="5123657" y="3292106"/>
            <a:ext cx="540325" cy="6282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uora nuoliyhdysviiva 39"/>
          <p:cNvCxnSpPr>
            <a:stCxn id="8" idx="3"/>
          </p:cNvCxnSpPr>
          <p:nvPr/>
        </p:nvCxnSpPr>
        <p:spPr>
          <a:xfrm>
            <a:off x="5123656" y="3920308"/>
            <a:ext cx="540326" cy="109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uora nuoliyhdysviiva 41"/>
          <p:cNvCxnSpPr/>
          <p:nvPr/>
        </p:nvCxnSpPr>
        <p:spPr>
          <a:xfrm flipV="1">
            <a:off x="5199041" y="4104974"/>
            <a:ext cx="464941" cy="4589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uora nuoliyhdysviiva 44"/>
          <p:cNvCxnSpPr/>
          <p:nvPr/>
        </p:nvCxnSpPr>
        <p:spPr>
          <a:xfrm>
            <a:off x="6166902" y="3920308"/>
            <a:ext cx="9773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kstiruutu 45"/>
          <p:cNvSpPr txBox="1"/>
          <p:nvPr/>
        </p:nvSpPr>
        <p:spPr>
          <a:xfrm>
            <a:off x="7252284" y="3735642"/>
            <a:ext cx="2269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Kuva vaihtuu</a:t>
            </a:r>
            <a:endParaRPr lang="en-US" dirty="0"/>
          </a:p>
        </p:txBody>
      </p:sp>
      <p:sp>
        <p:nvSpPr>
          <p:cNvPr id="47" name="Tekstiruutu 46"/>
          <p:cNvSpPr txBox="1"/>
          <p:nvPr/>
        </p:nvSpPr>
        <p:spPr>
          <a:xfrm>
            <a:off x="481569" y="3734202"/>
            <a:ext cx="24439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musiikki</a:t>
            </a:r>
            <a:endParaRPr lang="en-US" dirty="0"/>
          </a:p>
        </p:txBody>
      </p:sp>
      <p:sp>
        <p:nvSpPr>
          <p:cNvPr id="48" name="Tekstiruutu 47"/>
          <p:cNvSpPr txBox="1"/>
          <p:nvPr/>
        </p:nvSpPr>
        <p:spPr>
          <a:xfrm>
            <a:off x="470564" y="4867533"/>
            <a:ext cx="16285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Ohjelma käynnistyy</a:t>
            </a:r>
            <a:endParaRPr lang="en-US" dirty="0"/>
          </a:p>
        </p:txBody>
      </p:sp>
      <p:cxnSp>
        <p:nvCxnSpPr>
          <p:cNvPr id="52" name="Suora nuoliyhdysviiva 51"/>
          <p:cNvCxnSpPr/>
          <p:nvPr/>
        </p:nvCxnSpPr>
        <p:spPr>
          <a:xfrm>
            <a:off x="1491502" y="2722395"/>
            <a:ext cx="1320554" cy="1324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kstiruutu 52"/>
          <p:cNvSpPr txBox="1"/>
          <p:nvPr/>
        </p:nvSpPr>
        <p:spPr>
          <a:xfrm>
            <a:off x="190697" y="2249133"/>
            <a:ext cx="2272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Ikkunan ja sen sisältöjen kuvantaminen</a:t>
            </a:r>
            <a:endParaRPr lang="en-US" dirty="0"/>
          </a:p>
        </p:txBody>
      </p:sp>
      <p:cxnSp>
        <p:nvCxnSpPr>
          <p:cNvPr id="60" name="Suora nuoliyhdysviiva 59"/>
          <p:cNvCxnSpPr/>
          <p:nvPr/>
        </p:nvCxnSpPr>
        <p:spPr>
          <a:xfrm flipH="1" flipV="1">
            <a:off x="914400" y="3172463"/>
            <a:ext cx="33251" cy="561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uora nuoliyhdysviiva 61"/>
          <p:cNvCxnSpPr/>
          <p:nvPr/>
        </p:nvCxnSpPr>
        <p:spPr>
          <a:xfrm flipV="1">
            <a:off x="947651" y="4103534"/>
            <a:ext cx="0" cy="763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uora nuoliyhdysviiva 63"/>
          <p:cNvCxnSpPr/>
          <p:nvPr/>
        </p:nvCxnSpPr>
        <p:spPr>
          <a:xfrm>
            <a:off x="1703540" y="3172463"/>
            <a:ext cx="1330605" cy="21809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kstiruutu 64"/>
          <p:cNvSpPr txBox="1"/>
          <p:nvPr/>
        </p:nvSpPr>
        <p:spPr>
          <a:xfrm>
            <a:off x="3150524" y="5190698"/>
            <a:ext cx="14829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Tietoja</a:t>
            </a:r>
            <a:endParaRPr lang="en-US" dirty="0"/>
          </a:p>
        </p:txBody>
      </p:sp>
      <p:sp>
        <p:nvSpPr>
          <p:cNvPr id="67" name="Tekstiruutu 66"/>
          <p:cNvSpPr txBox="1"/>
          <p:nvPr/>
        </p:nvSpPr>
        <p:spPr>
          <a:xfrm>
            <a:off x="5095109" y="4891731"/>
            <a:ext cx="227263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Ikkunan ja sen sisältöjen kuvantaminen</a:t>
            </a:r>
            <a:endParaRPr lang="en-US" dirty="0"/>
          </a:p>
        </p:txBody>
      </p:sp>
      <p:cxnSp>
        <p:nvCxnSpPr>
          <p:cNvPr id="69" name="Suora nuoliyhdysviiva 68"/>
          <p:cNvCxnSpPr/>
          <p:nvPr/>
        </p:nvCxnSpPr>
        <p:spPr>
          <a:xfrm>
            <a:off x="3948762" y="5375364"/>
            <a:ext cx="10638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kstiruutu 69"/>
          <p:cNvSpPr txBox="1"/>
          <p:nvPr/>
        </p:nvSpPr>
        <p:spPr>
          <a:xfrm>
            <a:off x="7456516" y="4522399"/>
            <a:ext cx="152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Tiedot meistä</a:t>
            </a:r>
            <a:endParaRPr lang="en-US" dirty="0"/>
          </a:p>
        </p:txBody>
      </p:sp>
      <p:sp>
        <p:nvSpPr>
          <p:cNvPr id="71" name="Tekstiruutu 70"/>
          <p:cNvSpPr txBox="1"/>
          <p:nvPr/>
        </p:nvSpPr>
        <p:spPr>
          <a:xfrm>
            <a:off x="7456516" y="4891731"/>
            <a:ext cx="152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Musiikki</a:t>
            </a:r>
            <a:endParaRPr lang="en-US" dirty="0"/>
          </a:p>
        </p:txBody>
      </p:sp>
      <p:sp>
        <p:nvSpPr>
          <p:cNvPr id="72" name="Tekstiruutu 71"/>
          <p:cNvSpPr txBox="1"/>
          <p:nvPr/>
        </p:nvSpPr>
        <p:spPr>
          <a:xfrm>
            <a:off x="7456515" y="5353982"/>
            <a:ext cx="1862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Tekniset tiedot</a:t>
            </a:r>
            <a:endParaRPr lang="en-US" dirty="0"/>
          </a:p>
        </p:txBody>
      </p:sp>
      <p:sp>
        <p:nvSpPr>
          <p:cNvPr id="73" name="Tekstiruutu 72"/>
          <p:cNvSpPr txBox="1"/>
          <p:nvPr/>
        </p:nvSpPr>
        <p:spPr>
          <a:xfrm>
            <a:off x="7456516" y="5734308"/>
            <a:ext cx="1529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Pelin uskonto</a:t>
            </a:r>
            <a:endParaRPr lang="en-US" dirty="0"/>
          </a:p>
        </p:txBody>
      </p:sp>
      <p:cxnSp>
        <p:nvCxnSpPr>
          <p:cNvPr id="75" name="Suora nuoliyhdysviiva 74"/>
          <p:cNvCxnSpPr>
            <a:endCxn id="70" idx="1"/>
          </p:cNvCxnSpPr>
          <p:nvPr/>
        </p:nvCxnSpPr>
        <p:spPr>
          <a:xfrm flipV="1">
            <a:off x="6669822" y="4707065"/>
            <a:ext cx="786694" cy="483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uora nuoliyhdysviiva 76"/>
          <p:cNvCxnSpPr>
            <a:endCxn id="71" idx="1"/>
          </p:cNvCxnSpPr>
          <p:nvPr/>
        </p:nvCxnSpPr>
        <p:spPr>
          <a:xfrm flipV="1">
            <a:off x="6669822" y="5076397"/>
            <a:ext cx="786694" cy="2327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uora nuoliyhdysviiva 78"/>
          <p:cNvCxnSpPr>
            <a:endCxn id="72" idx="1"/>
          </p:cNvCxnSpPr>
          <p:nvPr/>
        </p:nvCxnSpPr>
        <p:spPr>
          <a:xfrm>
            <a:off x="6655560" y="5513864"/>
            <a:ext cx="800955" cy="247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uora nuoliyhdysviiva 80"/>
          <p:cNvCxnSpPr>
            <a:endCxn id="73" idx="1"/>
          </p:cNvCxnSpPr>
          <p:nvPr/>
        </p:nvCxnSpPr>
        <p:spPr>
          <a:xfrm>
            <a:off x="6669822" y="5723314"/>
            <a:ext cx="786694" cy="1956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kstiruutu 81"/>
          <p:cNvSpPr txBox="1"/>
          <p:nvPr/>
        </p:nvSpPr>
        <p:spPr>
          <a:xfrm>
            <a:off x="9779353" y="5004391"/>
            <a:ext cx="16257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i-FI" dirty="0" smtClean="0"/>
              <a:t>Info teksti päivittyy</a:t>
            </a:r>
            <a:endParaRPr lang="en-US" dirty="0"/>
          </a:p>
        </p:txBody>
      </p:sp>
      <p:cxnSp>
        <p:nvCxnSpPr>
          <p:cNvPr id="84" name="Suora nuoliyhdysviiva 83"/>
          <p:cNvCxnSpPr>
            <a:stCxn id="70" idx="3"/>
          </p:cNvCxnSpPr>
          <p:nvPr/>
        </p:nvCxnSpPr>
        <p:spPr>
          <a:xfrm>
            <a:off x="8986058" y="4707065"/>
            <a:ext cx="723207" cy="4836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uora nuoliyhdysviiva 85"/>
          <p:cNvCxnSpPr/>
          <p:nvPr/>
        </p:nvCxnSpPr>
        <p:spPr>
          <a:xfrm>
            <a:off x="8562109" y="5076397"/>
            <a:ext cx="1128473" cy="2665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uora nuoliyhdysviiva 87"/>
          <p:cNvCxnSpPr/>
          <p:nvPr/>
        </p:nvCxnSpPr>
        <p:spPr>
          <a:xfrm flipV="1">
            <a:off x="9041884" y="5435907"/>
            <a:ext cx="648698" cy="1027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uora nuoliyhdysviiva 90"/>
          <p:cNvCxnSpPr>
            <a:stCxn id="73" idx="3"/>
          </p:cNvCxnSpPr>
          <p:nvPr/>
        </p:nvCxnSpPr>
        <p:spPr>
          <a:xfrm flipV="1">
            <a:off x="8986058" y="5538648"/>
            <a:ext cx="704524" cy="380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975598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ia">
  <a:themeElements>
    <a:clrScheme name="Galleria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ia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ia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188</TotalTime>
  <Words>143</Words>
  <Application>Microsoft Office PowerPoint</Application>
  <PresentationFormat>Laajakuva</PresentationFormat>
  <Paragraphs>38</Paragraphs>
  <Slides>7</Slides>
  <Notes>0</Notes>
  <HiddenSlides>0</HiddenSlides>
  <MMClips>0</MMClips>
  <ScaleCrop>false</ScaleCrop>
  <HeadingPairs>
    <vt:vector size="6" baseType="variant">
      <vt:variant>
        <vt:lpstr>Käytetyt fontit</vt:lpstr>
      </vt:variant>
      <vt:variant>
        <vt:i4>2</vt:i4>
      </vt:variant>
      <vt:variant>
        <vt:lpstr>Teema</vt:lpstr>
      </vt:variant>
      <vt:variant>
        <vt:i4>1</vt:i4>
      </vt:variant>
      <vt:variant>
        <vt:lpstr>Dian otsikot</vt:lpstr>
      </vt:variant>
      <vt:variant>
        <vt:i4>7</vt:i4>
      </vt:variant>
    </vt:vector>
  </HeadingPairs>
  <TitlesOfParts>
    <vt:vector size="10" baseType="lpstr">
      <vt:lpstr>Arial</vt:lpstr>
      <vt:lpstr>Gill Sans MT</vt:lpstr>
      <vt:lpstr>Galleria</vt:lpstr>
      <vt:lpstr>”Seikkailupeli”</vt:lpstr>
      <vt:lpstr>PowerPoint-esitys</vt:lpstr>
      <vt:lpstr>Roni</vt:lpstr>
      <vt:lpstr>PowerPoint-esitys</vt:lpstr>
      <vt:lpstr>PowerPoint-esitys</vt:lpstr>
      <vt:lpstr>PowerPoint-esitys</vt:lpstr>
      <vt:lpstr>Toiminta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”Seikkailupeli”</dc:title>
  <dc:creator>Raittinen Leimu Juhani</dc:creator>
  <cp:lastModifiedBy>Raittinen Leimu Juhani</cp:lastModifiedBy>
  <cp:revision>17</cp:revision>
  <dcterms:created xsi:type="dcterms:W3CDTF">2020-02-21T11:48:24Z</dcterms:created>
  <dcterms:modified xsi:type="dcterms:W3CDTF">2020-03-04T08:17:36Z</dcterms:modified>
</cp:coreProperties>
</file>

<file path=docProps/thumbnail.jpeg>
</file>